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4" r:id="rId1"/>
  </p:sldMasterIdLst>
  <p:sldIdLst>
    <p:sldId id="256" r:id="rId2"/>
    <p:sldId id="257" r:id="rId3"/>
    <p:sldId id="258" r:id="rId4"/>
    <p:sldId id="272" r:id="rId5"/>
    <p:sldId id="261" r:id="rId6"/>
    <p:sldId id="277" r:id="rId7"/>
    <p:sldId id="278" r:id="rId8"/>
    <p:sldId id="279" r:id="rId9"/>
    <p:sldId id="280" r:id="rId10"/>
    <p:sldId id="281" r:id="rId11"/>
    <p:sldId id="282" r:id="rId12"/>
    <p:sldId id="288" r:id="rId13"/>
    <p:sldId id="283" r:id="rId14"/>
    <p:sldId id="284" r:id="rId15"/>
    <p:sldId id="285" r:id="rId16"/>
    <p:sldId id="286" r:id="rId17"/>
    <p:sldId id="287" r:id="rId18"/>
    <p:sldId id="291" r:id="rId19"/>
    <p:sldId id="289" r:id="rId20"/>
    <p:sldId id="290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61" autoAdjust="0"/>
  </p:normalViewPr>
  <p:slideViewPr>
    <p:cSldViewPr>
      <p:cViewPr varScale="1">
        <p:scale>
          <a:sx n="76" d="100"/>
          <a:sy n="76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5531BC1-DDF8-42A7-8420-D4849523FAD3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2123451-BC4B-4CAE-BF71-16F25EEF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9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1BC1-DDF8-42A7-8420-D4849523FAD3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51-BC4B-4CAE-BF71-16F25EEF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5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5531BC1-DDF8-42A7-8420-D4849523FAD3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123451-BC4B-4CAE-BF71-16F25EEF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2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5531BC1-DDF8-42A7-8420-D4849523FAD3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123451-BC4B-4CAE-BF71-16F25EEF09A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893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5531BC1-DDF8-42A7-8420-D4849523FAD3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123451-BC4B-4CAE-BF71-16F25EEF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4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1BC1-DDF8-42A7-8420-D4849523FAD3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51-BC4B-4CAE-BF71-16F25EEF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52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1BC1-DDF8-42A7-8420-D4849523FAD3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51-BC4B-4CAE-BF71-16F25EEF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8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1BC1-DDF8-42A7-8420-D4849523FAD3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51-BC4B-4CAE-BF71-16F25EEF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89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5531BC1-DDF8-42A7-8420-D4849523FAD3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123451-BC4B-4CAE-BF71-16F25EEF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1BC1-DDF8-42A7-8420-D4849523FAD3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51-BC4B-4CAE-BF71-16F25EEF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2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5531BC1-DDF8-42A7-8420-D4849523FAD3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2123451-BC4B-4CAE-BF71-16F25EEF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9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1BC1-DDF8-42A7-8420-D4849523FAD3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51-BC4B-4CAE-BF71-16F25EEF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6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1BC1-DDF8-42A7-8420-D4849523FAD3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51-BC4B-4CAE-BF71-16F25EEF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3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1BC1-DDF8-42A7-8420-D4849523FAD3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51-BC4B-4CAE-BF71-16F25EEF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52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1BC1-DDF8-42A7-8420-D4849523FAD3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51-BC4B-4CAE-BF71-16F25EEF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3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1BC1-DDF8-42A7-8420-D4849523FAD3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51-BC4B-4CAE-BF71-16F25EEF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2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1BC1-DDF8-42A7-8420-D4849523FAD3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3451-BC4B-4CAE-BF71-16F25EEF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8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31BC1-DDF8-42A7-8420-D4849523FAD3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23451-BC4B-4CAE-BF71-16F25EEF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3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548680"/>
            <a:ext cx="6516216" cy="129614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№9 «Чебурашка»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Мичуринск Тамбовской области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036496" cy="194421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«Обучение детей правилам безопасного поведения на улицах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города»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573016"/>
            <a:ext cx="221399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6112" cy="12930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«Пункт первой медицинской помощи»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0" y="2205037"/>
            <a:ext cx="28575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373"/>
            <a:ext cx="7722056" cy="12930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Знак </a:t>
            </a:r>
            <a:r>
              <a:rPr lang="ru-RU" sz="3200" b="1" dirty="0" smtClean="0">
                <a:solidFill>
                  <a:srgbClr val="002060"/>
                </a:solidFill>
              </a:rPr>
              <a:t>«Дорожные работы»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378" y="2193925"/>
            <a:ext cx="6089243" cy="40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7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373"/>
            <a:ext cx="8082096" cy="12930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дороге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057401"/>
            <a:ext cx="6120680" cy="45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9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373"/>
            <a:ext cx="854964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 только по тротуару, придерживаясь правой стороны дороги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464" y="2057401"/>
            <a:ext cx="6408712" cy="425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9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373"/>
            <a:ext cx="8082096" cy="12930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есть светофор, дорогу переходить на зеленый сигнал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328" y="2193925"/>
            <a:ext cx="6109343" cy="40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2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5"/>
            <a:ext cx="8154104" cy="10046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нет светофора, дорогу нужно переходить по подземному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584" y="2420887"/>
            <a:ext cx="6166768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90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70437"/>
            <a:ext cx="8928992" cy="13234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Переходя дорогу сначала посмотреть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налево, а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разделительной полосе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направо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320" y="2420887"/>
            <a:ext cx="5808024" cy="4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02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59"/>
            <a:ext cx="8064896" cy="7886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Ожидать автобус, только на специальной остановочной площадке</a:t>
            </a:r>
            <a:r>
              <a:rPr lang="ru-RU" dirty="0"/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2492896"/>
            <a:ext cx="6336703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7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08" y="1340768"/>
            <a:ext cx="8370128" cy="7169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в коем случае не перебегай дорогу перед близко идущей машиной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2492374"/>
            <a:ext cx="6480719" cy="403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373"/>
            <a:ext cx="8226112" cy="12930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играйте на проезжей части улицы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2204864"/>
            <a:ext cx="6687082" cy="40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1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332656"/>
            <a:ext cx="525658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908720"/>
            <a:ext cx="4680520" cy="5949280"/>
          </a:xfrm>
        </p:spPr>
        <p:txBody>
          <a:bodyPr>
            <a:noAutofit/>
          </a:bodyPr>
          <a:lstStyle/>
          <a:p>
            <a:pPr marL="914400" lvl="2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любого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перекрестка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 светофор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заводит очень просто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пешеходом разговор: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 зеленый- проходи!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лучше подожди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свет зажжется красный -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двигаться опасно!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Стой! Пускай пройдет трамвай,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Наберись терпенья. Изучай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уважай правила движенья.</a:t>
            </a:r>
          </a:p>
          <a:p>
            <a:pPr marL="914400" lvl="2" indent="0" algn="ctr">
              <a:lnSpc>
                <a:spcPct val="150000"/>
              </a:lnSpc>
              <a:buNone/>
            </a:pP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Л.Лущенко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424847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7"/>
            <a:ext cx="8082096" cy="121383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Катаясь на велосипеде, роликовых коньках или скейтборде будьте осторожны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232" y="2564904"/>
            <a:ext cx="611208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87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373"/>
            <a:ext cx="8082096" cy="12930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132856"/>
            <a:ext cx="604867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976164"/>
            <a:ext cx="5676606" cy="527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764373"/>
            <a:ext cx="5849848" cy="648403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Проезжая часть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772817"/>
            <a:ext cx="763284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4763888" cy="79208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знаки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8880"/>
            <a:ext cx="8363272" cy="377728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80728"/>
            <a:ext cx="7272808" cy="55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373"/>
            <a:ext cx="7362016" cy="1224467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«Пешеходный переход»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92" y="2348880"/>
            <a:ext cx="381642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9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373"/>
            <a:ext cx="7290008" cy="129302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«Подземный переход»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2348880"/>
            <a:ext cx="37444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2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373"/>
            <a:ext cx="7506032" cy="12930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«Дети»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8433" y="2420887"/>
            <a:ext cx="5427133" cy="384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64373"/>
            <a:ext cx="6857960" cy="1293028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«Въезд запрещён»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2564904"/>
            <a:ext cx="3278857" cy="33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664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725</TotalTime>
  <Words>185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Times New Roman</vt:lpstr>
      <vt:lpstr>След самолета</vt:lpstr>
      <vt:lpstr>Муниципальное бюджетное дошкольное образовательное учреждение «Детский сад №9 «Чебурашка» города Мичуринск Тамбовской области </vt:lpstr>
      <vt:lpstr>Светофор</vt:lpstr>
      <vt:lpstr>Презентация PowerPoint</vt:lpstr>
      <vt:lpstr>Проезжая часть</vt:lpstr>
      <vt:lpstr>Дорожные знаки</vt:lpstr>
      <vt:lpstr>ЗНАК «Пешеходный переход»</vt:lpstr>
      <vt:lpstr>Знак «Подземный переход»</vt:lpstr>
      <vt:lpstr>Знак «Дети»</vt:lpstr>
      <vt:lpstr>Знак «Въезд запрещён»</vt:lpstr>
      <vt:lpstr>Знак «Пункт первой медицинской помощи» </vt:lpstr>
      <vt:lpstr>Знак «Дорожные работы»</vt:lpstr>
      <vt:lpstr>Правила безопасного поведения на дороге</vt:lpstr>
      <vt:lpstr>Ходи только по тротуару, придерживаясь правой стороны дороги</vt:lpstr>
      <vt:lpstr>где есть светофор, дорогу переходить на зеленый сигнал</vt:lpstr>
      <vt:lpstr>где нет светофора, дорогу нужно переходить по подземному </vt:lpstr>
      <vt:lpstr>Переходя дорогу сначала посмотреть налево, а на разделительной полосе - направо</vt:lpstr>
      <vt:lpstr>Ожидать автобус, только на специальной остановочной площадке.</vt:lpstr>
      <vt:lpstr>Ни в коем случае не перебегай дорогу перед близко идущей машиной</vt:lpstr>
      <vt:lpstr>Никогда не играйте на проезжей части улицы</vt:lpstr>
      <vt:lpstr>Катаясь на велосипеде, роликовых коньках или скейтборде будьте осторожны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Valentina</dc:creator>
  <cp:lastModifiedBy>RePack by Diakov</cp:lastModifiedBy>
  <cp:revision>107</cp:revision>
  <dcterms:created xsi:type="dcterms:W3CDTF">2016-02-11T15:06:20Z</dcterms:created>
  <dcterms:modified xsi:type="dcterms:W3CDTF">2016-10-01T17:41:29Z</dcterms:modified>
</cp:coreProperties>
</file>